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>
        <p:scale>
          <a:sx n="50" d="100"/>
          <a:sy n="50" d="100"/>
        </p:scale>
        <p:origin x="1188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58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0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25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7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7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2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71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5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59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13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6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3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23820"/>
            <a:ext cx="12192000" cy="103403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750" y="889000"/>
            <a:ext cx="10858500" cy="52629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Present your partner to the class!</a:t>
            </a:r>
          </a:p>
          <a:p>
            <a:endParaRPr lang="en-US" sz="4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914400" indent="-914400">
              <a:buAutoNum type="arabicPeriod"/>
            </a:pPr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State your own name</a:t>
            </a:r>
          </a:p>
          <a:p>
            <a:pPr marL="914400" indent="-914400">
              <a:buAutoNum type="arabicPeriod"/>
            </a:pPr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Say “I’d like to introduce you to…”</a:t>
            </a:r>
          </a:p>
          <a:p>
            <a:pPr lvl="3"/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(OR “</a:t>
            </a:r>
            <a:r>
              <a:rPr lang="en-US" sz="4800" b="1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This is ….)</a:t>
            </a:r>
            <a:endParaRPr lang="en-US" sz="4800" b="1" dirty="0" smtClean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914400" indent="-914400">
              <a:buAutoNum type="arabicPeriod"/>
            </a:pPr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Say “He/she is a friend”</a:t>
            </a:r>
          </a:p>
          <a:p>
            <a:pPr marL="914400" indent="-914400">
              <a:buAutoNum type="arabicPeriod"/>
            </a:pPr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Say “he/she is …. </a:t>
            </a:r>
            <a:r>
              <a:rPr lang="en-US" sz="4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y</a:t>
            </a:r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ears old.”</a:t>
            </a:r>
            <a:endParaRPr lang="en-US" sz="4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78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2015-09-21T16:27:04Z</dcterms:created>
  <dcterms:modified xsi:type="dcterms:W3CDTF">2015-09-21T16:30:49Z</dcterms:modified>
</cp:coreProperties>
</file>